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2" r:id="rId1"/>
  </p:sld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45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BB9DD-A7F0-4603-8184-651F01983B1D}" type="datetimeFigureOut">
              <a:rPr lang="fr-FR" smtClean="0"/>
              <a:t>16/09/2015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9652B-5072-42B8-94E8-B0B65C6F386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88599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178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512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7545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258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231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22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309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36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528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386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64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412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043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46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33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0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60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fr-FR" dirty="0" smtClean="0"/>
              <a:t>Nom des personnes du groupe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426" y="922639"/>
            <a:ext cx="4683911" cy="108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1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Qu’est que c’est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Une application mobile</a:t>
            </a:r>
          </a:p>
          <a:p>
            <a:endParaRPr lang="fr-FR" dirty="0" smtClean="0"/>
          </a:p>
          <a:p>
            <a:r>
              <a:rPr lang="fr-FR" dirty="0" smtClean="0"/>
              <a:t>Une communauté</a:t>
            </a:r>
          </a:p>
          <a:p>
            <a:endParaRPr lang="fr-FR" dirty="0" smtClean="0"/>
          </a:p>
          <a:p>
            <a:r>
              <a:rPr lang="fr-FR" dirty="0" smtClean="0"/>
              <a:t>Un partage de photos</a:t>
            </a:r>
          </a:p>
          <a:p>
            <a:endParaRPr lang="fr-FR" dirty="0" smtClean="0"/>
          </a:p>
          <a:p>
            <a:r>
              <a:rPr lang="fr-FR" dirty="0" smtClean="0"/>
              <a:t>La découverte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111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Comment ca fonctionne ?</a:t>
            </a:r>
            <a:endParaRPr lang="fr-FR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26" y="2017899"/>
            <a:ext cx="2022632" cy="3597588"/>
          </a:xfr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205" y="2017899"/>
            <a:ext cx="2025329" cy="3597588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881" y="2017899"/>
            <a:ext cx="2030096" cy="3606055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610" y="2017899"/>
            <a:ext cx="2027392" cy="360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0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67" y="2001198"/>
            <a:ext cx="2002054" cy="35609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1" y="2001197"/>
            <a:ext cx="2006618" cy="35643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298" y="2001197"/>
            <a:ext cx="2000555" cy="35609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132" y="2001197"/>
            <a:ext cx="2003222" cy="356098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6994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Dans l’avenir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Décrire le futur de l’appli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121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75268" y="2006600"/>
            <a:ext cx="8596668" cy="1320800"/>
          </a:xfrm>
        </p:spPr>
        <p:txBody>
          <a:bodyPr>
            <a:noAutofit/>
          </a:bodyPr>
          <a:lstStyle/>
          <a:p>
            <a:pPr algn="ctr"/>
            <a:r>
              <a:rPr lang="fr-FR" sz="6000" b="1" dirty="0" smtClean="0">
                <a:solidFill>
                  <a:schemeClr val="tx1"/>
                </a:solidFill>
              </a:rPr>
              <a:t>Merci de votre attention</a:t>
            </a:r>
            <a:endParaRPr lang="fr-FR" sz="6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87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te">
  <a:themeElements>
    <a:clrScheme name="Personnalisé 3">
      <a:dk1>
        <a:srgbClr val="3C2749"/>
      </a:dk1>
      <a:lt1>
        <a:sysClr val="window" lastClr="FFFFFF"/>
      </a:lt1>
      <a:dk2>
        <a:srgbClr val="3C2749"/>
      </a:dk2>
      <a:lt2>
        <a:srgbClr val="EBEBEB"/>
      </a:lt2>
      <a:accent1>
        <a:srgbClr val="1EE09F"/>
      </a:accent1>
      <a:accent2>
        <a:srgbClr val="1AC48B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</TotalTime>
  <Words>35</Words>
  <Application>Microsoft Office PowerPoint</Application>
  <PresentationFormat>Grand écran</PresentationFormat>
  <Paragraphs>13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Trebuchet MS</vt:lpstr>
      <vt:lpstr>Wingdings 3</vt:lpstr>
      <vt:lpstr>Facette</vt:lpstr>
      <vt:lpstr>Présentation PowerPoint</vt:lpstr>
      <vt:lpstr>Qu’est que c’est ?</vt:lpstr>
      <vt:lpstr>Comment ca fonctionne ?</vt:lpstr>
      <vt:lpstr>Présentation PowerPoint</vt:lpstr>
      <vt:lpstr>Dans l’avenir</vt:lpstr>
      <vt:lpstr>Merci de votre attention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PixOut</dc:title>
  <dc:creator>pauline1 frey</dc:creator>
  <cp:lastModifiedBy>pauline1 frey</cp:lastModifiedBy>
  <cp:revision>5</cp:revision>
  <dcterms:created xsi:type="dcterms:W3CDTF">2015-09-16T20:52:32Z</dcterms:created>
  <dcterms:modified xsi:type="dcterms:W3CDTF">2015-09-16T21:38:38Z</dcterms:modified>
</cp:coreProperties>
</file>

<file path=docProps/thumbnail.jpeg>
</file>